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5" r:id="rId2"/>
    <p:sldId id="438" r:id="rId3"/>
    <p:sldId id="440" r:id="rId4"/>
    <p:sldId id="439" r:id="rId5"/>
    <p:sldId id="458" r:id="rId6"/>
    <p:sldId id="455" r:id="rId7"/>
    <p:sldId id="457" r:id="rId8"/>
    <p:sldId id="459" r:id="rId9"/>
    <p:sldId id="462" r:id="rId10"/>
    <p:sldId id="461" r:id="rId11"/>
    <p:sldId id="441" r:id="rId12"/>
    <p:sldId id="460" r:id="rId13"/>
    <p:sldId id="442" r:id="rId14"/>
    <p:sldId id="45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/>
    <p:restoredTop sz="94626"/>
  </p:normalViewPr>
  <p:slideViewPr>
    <p:cSldViewPr>
      <p:cViewPr varScale="1">
        <p:scale>
          <a:sx n="131" d="100"/>
          <a:sy n="131" d="100"/>
        </p:scale>
        <p:origin x="15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" dirty="0"/>
              <a:t>“﻿in my junior-year Latin class reading some of the more philosophically despairing poets, and asking my teacher why, if they felt life was meaningless,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905071"/>
            <a:ext cx="374718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2150" dirty="0"/>
              <a:t>My teacher replied, </a:t>
            </a:r>
            <a:r>
              <a:rPr lang="en-US" sz="2150" b="1" dirty="0">
                <a:highlight>
                  <a:srgbClr val="C00002"/>
                </a:highlight>
              </a:rPr>
              <a:t>‘A lot of them did.’</a:t>
            </a:r>
            <a:r>
              <a:rPr lang="en-US" sz="2150" dirty="0"/>
              <a:t>”</a:t>
            </a:r>
            <a:endParaRPr lang="en-US" sz="2150" dirty="0">
              <a:latin typeface="Avenir Book"/>
              <a:cs typeface="Avenir Book"/>
            </a:endParaRPr>
          </a:p>
          <a:p>
            <a:endParaRPr lang="en-US" sz="21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 marL="344488" indent="-344488">
              <a:tabLst>
                <a:tab pos="90488" algn="l"/>
              </a:tabLst>
            </a:pPr>
            <a:r>
              <a:rPr lang="en-US" dirty="0"/>
              <a:t>“	Dear Sir,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b="1" dirty="0">
                <a:highlight>
                  <a:srgbClr val="C00002"/>
                </a:highlight>
              </a:rPr>
              <a:t>I am.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dirty="0"/>
              <a:t>Yours,</a:t>
            </a:r>
            <a:br>
              <a:rPr lang="en-US" dirty="0"/>
            </a:br>
            <a:r>
              <a:rPr lang="en-US" dirty="0"/>
              <a:t>G.K. Chesterton.”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EEC-2D4C-B248-9F1D-507ECD34E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637</Words>
  <Application>Microsoft Macintosh PowerPoint</Application>
  <PresentationFormat>On-screen Show (4:3)</PresentationFormat>
  <Paragraphs>39</Paragraphs>
  <Slides>14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Book</vt:lpstr>
      <vt:lpstr>Calibri</vt:lpstr>
      <vt:lpstr>Gabriola</vt:lpstr>
      <vt:lpstr>Office Theme</vt:lpstr>
      <vt:lpstr>APOLOGETICS</vt:lpstr>
      <vt:lpstr>List out some ways in which David Wood lived out his Atheism</vt:lpstr>
      <vt:lpstr>“I believe in Christianity … because by it I see everything else.”</vt:lpstr>
      <vt:lpstr>“ Dear Sir,   I am.   Yours, G.K. Chesterton.”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13</cp:revision>
  <dcterms:created xsi:type="dcterms:W3CDTF">2020-07-29T05:44:25Z</dcterms:created>
  <dcterms:modified xsi:type="dcterms:W3CDTF">2020-08-29T17:57:40Z</dcterms:modified>
</cp:coreProperties>
</file>